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89" r:id="rId15"/>
    <p:sldId id="290" r:id="rId16"/>
    <p:sldId id="265" r:id="rId17"/>
    <p:sldId id="288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768"/>
    <a:srgbClr val="FEDBB0"/>
    <a:srgbClr val="FECC90"/>
    <a:srgbClr val="FEE8C8"/>
    <a:srgbClr val="FEDFB6"/>
    <a:srgbClr val="FEB96A"/>
    <a:srgbClr val="F39547"/>
    <a:srgbClr val="BE5108"/>
    <a:srgbClr val="F8CBAD"/>
    <a:srgbClr val="D2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1" autoAdjust="0"/>
    <p:restoredTop sz="96556"/>
  </p:normalViewPr>
  <p:slideViewPr>
    <p:cSldViewPr snapToGrid="0">
      <p:cViewPr varScale="1">
        <p:scale>
          <a:sx n="81" d="100"/>
          <a:sy n="81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13/05/2023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14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43434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15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89458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2.sv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7.png"/><Relationship Id="rId7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microsoft.com/office/2007/relationships/hdphoto" Target="../media/hdphoto7.wdp"/><Relationship Id="rId10" Type="http://schemas.openxmlformats.org/officeDocument/2006/relationships/image" Target="../media/image81.JPG"/><Relationship Id="rId4" Type="http://schemas.openxmlformats.org/officeDocument/2006/relationships/image" Target="../media/image78.png"/><Relationship Id="rId9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93FE0ACD-C243-0C0A-CF62-5990CB346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7" name="Elemento grafico 2">
            <a:extLst>
              <a:ext uri="{FF2B5EF4-FFF2-40B4-BE49-F238E27FC236}">
                <a16:creationId xmlns:a16="http://schemas.microsoft.com/office/drawing/2014/main" id="{049EEBCA-1DBD-E076-01F9-A95412AC3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9BD265-9AD3-33A6-A169-CD12C2E3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7859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C4E49-EE61-CCD3-1960-2BBA2EBC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90" y="1737859"/>
            <a:ext cx="2319551" cy="4123646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9DE9A1-B3A4-E3E1-C272-6E352488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114" y="1737862"/>
            <a:ext cx="2319549" cy="4123643"/>
          </a:xfrm>
          <a:prstGeom prst="rect">
            <a:avLst/>
          </a:prstGeom>
        </p:spPr>
      </p:pic>
      <p:pic>
        <p:nvPicPr>
          <p:cNvPr id="33" name="Elemento grafico 1">
            <a:extLst>
              <a:ext uri="{FF2B5EF4-FFF2-40B4-BE49-F238E27FC236}">
                <a16:creationId xmlns:a16="http://schemas.microsoft.com/office/drawing/2014/main" id="{EDF3BC8B-8224-E24A-DFE1-8EE481AA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94C5BF4-7696-C676-8499-C780A76067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36" y="264001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936" y="2614752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5E266C-4342-D149-09F2-B46F50BA6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942" y="4120272"/>
            <a:ext cx="3614469" cy="239090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8060C4-1282-D6D8-3544-A7AF62686B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412" y="38266"/>
            <a:ext cx="3614469" cy="2390904"/>
          </a:xfrm>
          <a:prstGeom prst="rect">
            <a:avLst/>
          </a:prstGeom>
        </p:spPr>
      </p:pic>
      <p:pic>
        <p:nvPicPr>
          <p:cNvPr id="12" name="Picture 1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CC32DB0-FA87-65FD-D8A3-61DD92FA3E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6591" y="4120272"/>
            <a:ext cx="3614469" cy="23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730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Multi-Platform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AAC43-BCBB-4B40-73B7-D4636478CB5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8DC45E-8FCF-2DBD-6EF0-BC41262880D2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36CEDE-C5C3-EC4A-B6D2-9C0F4D8353E8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661F18-3D1A-A661-8F22-4CD31E743A4E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922627-F2CD-20C3-9D54-47127256C911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A2E73F5-805C-2C00-43AE-2D8E33B58779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24;p65">
            <a:extLst>
              <a:ext uri="{FF2B5EF4-FFF2-40B4-BE49-F238E27FC236}">
                <a16:creationId xmlns:a16="http://schemas.microsoft.com/office/drawing/2014/main" id="{25324FB2-6215-2D42-6CE6-1CBCE4EF7C04}"/>
              </a:ext>
            </a:extLst>
          </p:cNvPr>
          <p:cNvSpPr>
            <a:spLocks noChangeAspect="1"/>
          </p:cNvSpPr>
          <p:nvPr/>
        </p:nvSpPr>
        <p:spPr>
          <a:xfrm>
            <a:off x="5117573" y="2968977"/>
            <a:ext cx="1385351" cy="1385351"/>
          </a:xfrm>
          <a:prstGeom prst="blockArc">
            <a:avLst>
              <a:gd name="adj1" fmla="val 16205289"/>
              <a:gd name="adj2" fmla="val 835230"/>
              <a:gd name="adj3" fmla="val 34501"/>
            </a:avLst>
          </a:prstGeom>
          <a:solidFill>
            <a:srgbClr val="E6B789"/>
          </a:solidFill>
          <a:ln w="9525" cap="flat" cmpd="sng">
            <a:solidFill>
              <a:srgbClr val="E6B7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24;p65">
            <a:extLst>
              <a:ext uri="{FF2B5EF4-FFF2-40B4-BE49-F238E27FC236}">
                <a16:creationId xmlns:a16="http://schemas.microsoft.com/office/drawing/2014/main" id="{02ED26DD-33AC-3FA4-D789-B8E74B22BEA3}"/>
              </a:ext>
            </a:extLst>
          </p:cNvPr>
          <p:cNvSpPr>
            <a:spLocks noChangeAspect="1"/>
          </p:cNvSpPr>
          <p:nvPr/>
        </p:nvSpPr>
        <p:spPr>
          <a:xfrm>
            <a:off x="7637393" y="1844117"/>
            <a:ext cx="1385351" cy="1385351"/>
          </a:xfrm>
          <a:prstGeom prst="blockArc">
            <a:avLst>
              <a:gd name="adj1" fmla="val 16205289"/>
              <a:gd name="adj2" fmla="val 6899092"/>
              <a:gd name="adj3" fmla="val 36784"/>
            </a:avLst>
          </a:prstGeom>
          <a:solidFill>
            <a:srgbClr val="E6A677"/>
          </a:solidFill>
          <a:ln w="9525" cap="flat" cmpd="sng">
            <a:solidFill>
              <a:srgbClr val="E6A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4;p65">
            <a:extLst>
              <a:ext uri="{FF2B5EF4-FFF2-40B4-BE49-F238E27FC236}">
                <a16:creationId xmlns:a16="http://schemas.microsoft.com/office/drawing/2014/main" id="{7CB3E994-0A42-DACC-633D-14A2DE354CA5}"/>
              </a:ext>
            </a:extLst>
          </p:cNvPr>
          <p:cNvSpPr>
            <a:spLocks noChangeAspect="1"/>
          </p:cNvSpPr>
          <p:nvPr/>
        </p:nvSpPr>
        <p:spPr>
          <a:xfrm>
            <a:off x="2632594" y="1844117"/>
            <a:ext cx="1385351" cy="1385351"/>
          </a:xfrm>
          <a:prstGeom prst="blockArc">
            <a:avLst>
              <a:gd name="adj1" fmla="val 16205289"/>
              <a:gd name="adj2" fmla="val 18937974"/>
              <a:gd name="adj3" fmla="val 36650"/>
            </a:avLst>
          </a:prstGeom>
          <a:solidFill>
            <a:srgbClr val="D69379"/>
          </a:solidFill>
          <a:ln w="9525" cap="flat" cmpd="sng">
            <a:solidFill>
              <a:srgbClr val="D693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84F76400-2750-D49D-276B-A5EEA4A2F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 l="-8394" t="-127" r="-4518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7">
            <a:extLst>
              <a:ext uri="{FF2B5EF4-FFF2-40B4-BE49-F238E27FC236}">
                <a16:creationId xmlns:a16="http://schemas.microsoft.com/office/drawing/2014/main" id="{8A9824B8-F824-F12D-F5B9-50FC042EE0D0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1">
            <a:blip r:embed="rId10"/>
            <a:srcRect/>
            <a:stretch>
              <a:fillRect l="-17288" t="1533" r="-822" b="-7430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F9480493-A929-368E-1763-A6193C89A6E3}"/>
              </a:ext>
            </a:extLst>
          </p:cNvPr>
          <p:cNvSpPr txBox="1"/>
          <p:nvPr/>
        </p:nvSpPr>
        <p:spPr>
          <a:xfrm>
            <a:off x="8476702" y="539373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395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4" name="Elemento grafico 25">
            <a:extLst>
              <a:ext uri="{FF2B5EF4-FFF2-40B4-BE49-F238E27FC236}">
                <a16:creationId xmlns:a16="http://schemas.microsoft.com/office/drawing/2014/main" id="{AA36F4B4-1589-A27B-E42F-0482DD95D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29" name="Elemento grafico 13">
            <a:extLst>
              <a:ext uri="{FF2B5EF4-FFF2-40B4-BE49-F238E27FC236}">
                <a16:creationId xmlns:a16="http://schemas.microsoft.com/office/drawing/2014/main" id="{1589C516-8A27-D1D6-5504-449FD970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8" name="Elemento grafico 9">
            <a:extLst>
              <a:ext uri="{FF2B5EF4-FFF2-40B4-BE49-F238E27FC236}">
                <a16:creationId xmlns:a16="http://schemas.microsoft.com/office/drawing/2014/main" id="{79F3DF92-B267-BE04-11A2-2F763361E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4" name="Elemento grafico 9">
            <a:extLst>
              <a:ext uri="{FF2B5EF4-FFF2-40B4-BE49-F238E27FC236}">
                <a16:creationId xmlns:a16="http://schemas.microsoft.com/office/drawing/2014/main" id="{DC50F184-E338-F467-A29C-942B8D0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66105B6B-2A7A-578F-1D6D-DA7F1E5896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24E3F7A7-933B-889E-C062-6CF66A34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11" name="Elemento grafico 2">
            <a:extLst>
              <a:ext uri="{FF2B5EF4-FFF2-40B4-BE49-F238E27FC236}">
                <a16:creationId xmlns:a16="http://schemas.microsoft.com/office/drawing/2014/main" id="{5A51D5F8-E5A5-A71B-F9A8-64570A3614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691</Words>
  <Application>Microsoft Office PowerPoint</Application>
  <PresentationFormat>Widescreen</PresentationFormat>
  <Paragraphs>108</Paragraphs>
  <Slides>18</Slides>
  <Notes>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91</cp:revision>
  <dcterms:created xsi:type="dcterms:W3CDTF">2022-12-09T23:18:45Z</dcterms:created>
  <dcterms:modified xsi:type="dcterms:W3CDTF">2023-05-13T12:30:32Z</dcterms:modified>
</cp:coreProperties>
</file>